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67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3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1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35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56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125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25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4307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220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6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22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0641F-D46C-4E62-969B-D339FF84C8CA}" type="datetimeFigureOut">
              <a:rPr lang="pt-BR" smtClean="0"/>
              <a:t>06/02/2018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B07E-72FE-4F37-9363-4358A6897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60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0" y="0"/>
            <a:ext cx="9144000" cy="6858000"/>
            <a:chOff x="1524000" y="0"/>
            <a:chExt cx="9144000" cy="685800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9144000" cy="6858000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2975021" y="4649274"/>
              <a:ext cx="1545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Av. Pedrinhas</a:t>
              </a:r>
              <a:endParaRPr lang="pt-BR" b="1" dirty="0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7982756" y="4649274"/>
              <a:ext cx="1545464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/>
                <a:t>Saída da Av. Brasil para a Av. Pedrinhas</a:t>
              </a:r>
              <a:endParaRPr lang="pt-BR" b="1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4082604" y="3105834"/>
              <a:ext cx="248132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rgbClr val="FF0000"/>
                  </a:solidFill>
                </a:rPr>
                <a:t>Tachões refletivos (alguns já retirados)</a:t>
              </a:r>
              <a:endParaRPr lang="pt-BR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8588063" y="2457720"/>
              <a:ext cx="1545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rgbClr val="FF0000"/>
                  </a:solidFill>
                </a:rPr>
                <a:t>Buraco</a:t>
              </a:r>
              <a:endParaRPr lang="pt-BR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Conector de seta reta 7"/>
            <p:cNvCxnSpPr/>
            <p:nvPr/>
          </p:nvCxnSpPr>
          <p:spPr>
            <a:xfrm flipH="1">
              <a:off x="8422783" y="2642386"/>
              <a:ext cx="165280" cy="31975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de seta reta 9"/>
            <p:cNvCxnSpPr/>
            <p:nvPr/>
          </p:nvCxnSpPr>
          <p:spPr>
            <a:xfrm>
              <a:off x="6563933" y="3105834"/>
              <a:ext cx="339143" cy="47245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aixaDeTexto 11"/>
          <p:cNvSpPr txBox="1"/>
          <p:nvPr/>
        </p:nvSpPr>
        <p:spPr>
          <a:xfrm>
            <a:off x="9633397" y="412124"/>
            <a:ext cx="21765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Na saída da Av. Brasil (</a:t>
            </a:r>
            <a:r>
              <a:rPr lang="pt-BR" dirty="0" err="1" smtClean="0"/>
              <a:t>Buona</a:t>
            </a:r>
            <a:r>
              <a:rPr lang="pt-BR" dirty="0" smtClean="0"/>
              <a:t> Vita) para pegar a estrada das Pedrinhas, tem um buraco imenso na via de acesso. Já caí nesse buraco durante à noite e tive que fazer alinhamento e balanceamento do carro.</a:t>
            </a:r>
          </a:p>
          <a:p>
            <a:r>
              <a:rPr lang="pt-BR" dirty="0" smtClean="0"/>
              <a:t>Taparam com um pouco de areia, mas o problema permanece.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165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35" y="381000"/>
            <a:ext cx="8128000" cy="6096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9156879" y="1171977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Detalhe da foto anterior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303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2"/>
          <a:stretch/>
        </p:blipFill>
        <p:spPr>
          <a:xfrm>
            <a:off x="550929" y="381000"/>
            <a:ext cx="7627156" cy="6096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693239" y="901521"/>
            <a:ext cx="29492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Apenas para ficar mais claro que se trata de uma curva. Se o veículo que vem da Av. Brasil parar, no caso de vir outro trafegando na faixa central da  Av. Pedrinhas, há o risco de colisão com algum outro veículo que venha também da Av. Brasil em velocidade mais alta.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154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357746" y="450758"/>
            <a:ext cx="8128000" cy="6096000"/>
            <a:chOff x="435020" y="0"/>
            <a:chExt cx="8128000" cy="609600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20" y="0"/>
              <a:ext cx="8128000" cy="6096000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6096000" y="2253803"/>
              <a:ext cx="222804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Av. Jatobá Carneiros</a:t>
              </a:r>
              <a:endParaRPr lang="pt-BR" dirty="0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744113" y="1788017"/>
              <a:ext cx="1625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Av. Pedrinhas</a:t>
              </a:r>
              <a:endParaRPr lang="pt-BR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2781838" y="2863334"/>
              <a:ext cx="28333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Placa colocada no canteiro</a:t>
              </a:r>
              <a:endParaRPr lang="pt-BR" dirty="0"/>
            </a:p>
          </p:txBody>
        </p:sp>
        <p:cxnSp>
          <p:nvCxnSpPr>
            <p:cNvPr id="7" name="Conector de seta reta 6"/>
            <p:cNvCxnSpPr/>
            <p:nvPr/>
          </p:nvCxnSpPr>
          <p:spPr>
            <a:xfrm flipV="1">
              <a:off x="3193961" y="2438469"/>
              <a:ext cx="231819" cy="4077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>
              <a:off x="435020" y="2438469"/>
              <a:ext cx="2754573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>
            <a:xfrm>
              <a:off x="3554569" y="2464227"/>
              <a:ext cx="5008451" cy="79419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aixaDeTexto 16"/>
          <p:cNvSpPr txBox="1"/>
          <p:nvPr/>
        </p:nvSpPr>
        <p:spPr>
          <a:xfrm>
            <a:off x="9135413" y="1361612"/>
            <a:ext cx="2446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Placa colocada em canteiro que leva à conversão da Av. Estrada Jatobá Carneiros para a </a:t>
            </a:r>
            <a:r>
              <a:rPr lang="pt-BR" dirty="0" err="1" smtClean="0"/>
              <a:t>Av</a:t>
            </a:r>
            <a:r>
              <a:rPr lang="pt-BR" dirty="0" smtClean="0"/>
              <a:t> Pedrinhas e vice-versa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03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35" y="252211"/>
            <a:ext cx="8128000" cy="6096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821251" y="631065"/>
            <a:ext cx="10560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Placa 1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019837" y="2625144"/>
            <a:ext cx="10560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Placa 2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092484" y="2242933"/>
            <a:ext cx="27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 a visibilidade?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630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94" y="290848"/>
            <a:ext cx="8128000" cy="6096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680361" y="875763"/>
            <a:ext cx="298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Absurdo dos absurdos...</a:t>
            </a:r>
          </a:p>
          <a:p>
            <a:r>
              <a:rPr lang="pt-BR" dirty="0" smtClean="0"/>
              <a:t>É esta a placa que impede a visão dos carros que vêm da Av. Pedrinhas!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7539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25" y="277969"/>
            <a:ext cx="8128000" cy="6096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899301" y="682580"/>
            <a:ext cx="2781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Tira a visibilidade de quem está na curva para entrar na Av. pedrinhas.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2843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7" y="381000"/>
            <a:ext cx="8128000" cy="6096000"/>
          </a:xfrm>
          <a:prstGeom prst="rect">
            <a:avLst/>
          </a:prstGeom>
        </p:spPr>
      </p:pic>
      <p:cxnSp>
        <p:nvCxnSpPr>
          <p:cNvPr id="4" name="Conector de seta reta 3"/>
          <p:cNvCxnSpPr/>
          <p:nvPr/>
        </p:nvCxnSpPr>
        <p:spPr>
          <a:xfrm flipH="1">
            <a:off x="6096000" y="4108361"/>
            <a:ext cx="364901" cy="4250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6460901" y="3593206"/>
            <a:ext cx="10818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Lombada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860665" y="837127"/>
            <a:ext cx="298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Onde está a sinalização????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279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20" y="381000"/>
            <a:ext cx="8128000" cy="609600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6632620" y="4108361"/>
            <a:ext cx="309093" cy="4121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6941713" y="3429000"/>
            <a:ext cx="11590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Lombada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757634" y="1957588"/>
            <a:ext cx="2987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Outra lombada!</a:t>
            </a:r>
          </a:p>
          <a:p>
            <a:r>
              <a:rPr lang="pt-BR" dirty="0" smtClean="0"/>
              <a:t>Onde está a sinalização????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26408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228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System User</dc:creator>
  <cp:lastModifiedBy>System User</cp:lastModifiedBy>
  <cp:revision>4</cp:revision>
  <dcterms:created xsi:type="dcterms:W3CDTF">2018-02-06T12:53:57Z</dcterms:created>
  <dcterms:modified xsi:type="dcterms:W3CDTF">2018-02-06T13:30:40Z</dcterms:modified>
</cp:coreProperties>
</file>